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59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15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800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8905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102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13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065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44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8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5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06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00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12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0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67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70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90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03B010B-E344-4D61-836E-1BC22A5E3B8A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545135-ADA0-463A-AD2E-EBBD5A642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18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E4819-C70D-47AD-9D28-093AACC90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6280"/>
            <a:ext cx="9144000" cy="2387600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en-US" dirty="0"/>
              <a:t>Tanks306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9F1EFC-9F0F-4AE0-86D9-832246C5F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976" y="4989587"/>
            <a:ext cx="3127744" cy="1655762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/>
              <a:t>Чучалин</a:t>
            </a:r>
            <a:r>
              <a:rPr lang="ru-RU" dirty="0"/>
              <a:t> Владимир</a:t>
            </a:r>
          </a:p>
          <a:p>
            <a:r>
              <a:rPr lang="ru-RU" dirty="0" err="1"/>
              <a:t>Критинин</a:t>
            </a:r>
            <a:r>
              <a:rPr lang="ru-RU" dirty="0"/>
              <a:t> Кирилл</a:t>
            </a:r>
          </a:p>
          <a:p>
            <a:r>
              <a:rPr lang="ru-RU" dirty="0"/>
              <a:t>Трофименко Елена</a:t>
            </a:r>
          </a:p>
          <a:p>
            <a:r>
              <a:rPr lang="ru-RU" dirty="0" err="1"/>
              <a:t>Гаджимагомедов</a:t>
            </a:r>
            <a:r>
              <a:rPr lang="ru-RU" dirty="0"/>
              <a:t>  Али</a:t>
            </a:r>
          </a:p>
        </p:txBody>
      </p:sp>
    </p:spTree>
    <p:extLst>
      <p:ext uri="{BB962C8B-B14F-4D97-AF65-F5344CB8AC3E}">
        <p14:creationId xmlns:p14="http://schemas.microsoft.com/office/powerpoint/2010/main" val="340548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90514-E6FE-46C0-B489-59DA9D23098B}"/>
              </a:ext>
            </a:extLst>
          </p:cNvPr>
          <p:cNvSpPr txBox="1"/>
          <p:nvPr/>
        </p:nvSpPr>
        <p:spPr>
          <a:xfrm>
            <a:off x="568842" y="425303"/>
            <a:ext cx="3985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Цель проекта: создать игру «</a:t>
            </a:r>
            <a:r>
              <a:rPr lang="ru-RU" dirty="0" err="1"/>
              <a:t>Танчики</a:t>
            </a:r>
            <a:r>
              <a:rPr lang="ru-RU" dirty="0"/>
              <a:t>»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Карта – лабиринт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Два игрока управляют танками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Некоторые стены можно ломать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Разные бонусы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Пульки отскакивают от стен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03510-0BF8-45BD-B82C-4763FE7CAEB8}"/>
              </a:ext>
            </a:extLst>
          </p:cNvPr>
          <p:cNvSpPr txBox="1"/>
          <p:nvPr/>
        </p:nvSpPr>
        <p:spPr>
          <a:xfrm>
            <a:off x="4805916" y="372140"/>
            <a:ext cx="6169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Вдохновлялись игрой «ТАНКИ В ЛАБИРИНТЕ» </a:t>
            </a:r>
          </a:p>
          <a:p>
            <a:r>
              <a:rPr lang="de-DE" dirty="0"/>
              <a:t>https://vseigru.net/igry-tanki/14463-igra-tanki-v-labirinte.html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E0A003-2483-43FC-83A4-44528EB8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1084565"/>
            <a:ext cx="6169638" cy="31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8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CF3F9-E421-4481-9EF0-DB8318489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8223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Что получилось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870209-9740-4CA3-8BA8-2F9DEE2E62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0393" y="1472610"/>
            <a:ext cx="1240299" cy="93566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8BC0EE-72AC-49B4-A87E-A443B54C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08" y="1472610"/>
            <a:ext cx="1240299" cy="935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FE773F-CFB2-4DCC-AA0F-24FD175FF727}"/>
              </a:ext>
            </a:extLst>
          </p:cNvPr>
          <p:cNvSpPr txBox="1"/>
          <p:nvPr/>
        </p:nvSpPr>
        <p:spPr>
          <a:xfrm>
            <a:off x="357683" y="2445488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Кнопки меню реагируют на наведение мыши</a:t>
            </a:r>
          </a:p>
          <a:p>
            <a:pPr algn="ctr"/>
            <a:r>
              <a:rPr lang="ru-RU" sz="1400" dirty="0"/>
              <a:t>Не успели доделать меню настроек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8D6A7A-FAFB-4C50-AE9A-5E0886395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623" y="1464856"/>
            <a:ext cx="1240299" cy="9310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BF7D34-D77F-4519-B43D-5076414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689" y="1138551"/>
            <a:ext cx="4711544" cy="3137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4797B8-2DCC-42BD-BC4E-09D366C9036E}"/>
              </a:ext>
            </a:extLst>
          </p:cNvPr>
          <p:cNvSpPr txBox="1"/>
          <p:nvPr/>
        </p:nvSpPr>
        <p:spPr>
          <a:xfrm>
            <a:off x="7050703" y="4361645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Игровая карта с бонусами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14ACBB-2EE6-4DFB-956E-5C1BBA919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83" y="3005922"/>
            <a:ext cx="3328820" cy="2217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A985EC-801B-4B0A-B60D-6ED8C83C9857}"/>
              </a:ext>
            </a:extLst>
          </p:cNvPr>
          <p:cNvSpPr txBox="1"/>
          <p:nvPr/>
        </p:nvSpPr>
        <p:spPr>
          <a:xfrm>
            <a:off x="945001" y="5223283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Экран завершения боя</a:t>
            </a:r>
          </a:p>
        </p:txBody>
      </p:sp>
    </p:spTree>
    <p:extLst>
      <p:ext uri="{BB962C8B-B14F-4D97-AF65-F5344CB8AC3E}">
        <p14:creationId xmlns:p14="http://schemas.microsoft.com/office/powerpoint/2010/main" val="321691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FFD0-A34A-45D5-B022-2ED87402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2274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Структура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AF30B-15F0-45CA-9C4B-BDC2C3F6BB5F}"/>
              </a:ext>
            </a:extLst>
          </p:cNvPr>
          <p:cNvSpPr txBox="1"/>
          <p:nvPr/>
        </p:nvSpPr>
        <p:spPr>
          <a:xfrm>
            <a:off x="419987" y="1272571"/>
            <a:ext cx="105160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Проект состоит из следующих модулей: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main.py – </a:t>
            </a:r>
            <a:r>
              <a:rPr lang="ru-RU" sz="2800" dirty="0"/>
              <a:t>основной модуль							</a:t>
            </a:r>
            <a:r>
              <a:rPr lang="ru-RU" sz="2800" dirty="0">
                <a:solidFill>
                  <a:srgbClr val="FF0000"/>
                </a:solidFill>
              </a:rPr>
              <a:t>Вова, Лена, Кирилл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move_draw.py – </a:t>
            </a:r>
            <a:r>
              <a:rPr lang="ru-RU" sz="2800" dirty="0"/>
              <a:t>движение и отрисовка объектов		</a:t>
            </a:r>
            <a:r>
              <a:rPr lang="ru-RU" sz="2800" dirty="0">
                <a:solidFill>
                  <a:srgbClr val="FF0000"/>
                </a:solidFill>
              </a:rPr>
              <a:t>Лена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load_hitbox.py – </a:t>
            </a:r>
            <a:r>
              <a:rPr lang="ru-RU" sz="2800" dirty="0"/>
              <a:t>всевозможные взаимодействия		</a:t>
            </a:r>
            <a:r>
              <a:rPr lang="ru-RU" sz="2800" dirty="0">
                <a:solidFill>
                  <a:srgbClr val="FF0000"/>
                </a:solidFill>
              </a:rPr>
              <a:t>Вова, Али</a:t>
            </a:r>
            <a:endParaRPr lang="en-US" sz="28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objects.py – </a:t>
            </a:r>
            <a:r>
              <a:rPr lang="ru-RU" sz="2800" dirty="0"/>
              <a:t>инициализация классов							</a:t>
            </a:r>
            <a:r>
              <a:rPr lang="ru-RU" sz="2800" dirty="0">
                <a:solidFill>
                  <a:srgbClr val="FF0000"/>
                </a:solidFill>
              </a:rPr>
              <a:t>Кирилл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levels_encoded.py – </a:t>
            </a:r>
            <a:r>
              <a:rPr lang="ru-RU" sz="2800" dirty="0"/>
              <a:t>карты, записанные в массивы		</a:t>
            </a:r>
            <a:r>
              <a:rPr lang="ru-RU" sz="2800" dirty="0">
                <a:solidFill>
                  <a:srgbClr val="FF0000"/>
                </a:solidFill>
              </a:rPr>
              <a:t>Али</a:t>
            </a:r>
          </a:p>
        </p:txBody>
      </p:sp>
    </p:spTree>
    <p:extLst>
      <p:ext uri="{BB962C8B-B14F-4D97-AF65-F5344CB8AC3E}">
        <p14:creationId xmlns:p14="http://schemas.microsoft.com/office/powerpoint/2010/main" val="302520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FB9E99-6F4C-40BB-8F39-BF54DB3A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212651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Диаграмма классов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FE4E67-E6DE-49E8-A03E-6537A3433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3"/>
          <a:stretch/>
        </p:blipFill>
        <p:spPr>
          <a:xfrm>
            <a:off x="3338623" y="1127052"/>
            <a:ext cx="5162107" cy="438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999A0-13E7-4E27-A26E-D6B0AFF7D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278287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Бонусы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CC99B6-6998-4C50-93AB-CE4B8C0F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60" y="1167016"/>
            <a:ext cx="3934046" cy="2618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E4C18-723F-41CF-A6BB-6083860FFBF3}"/>
              </a:ext>
            </a:extLst>
          </p:cNvPr>
          <p:cNvSpPr txBox="1"/>
          <p:nvPr/>
        </p:nvSpPr>
        <p:spPr>
          <a:xfrm>
            <a:off x="1486234" y="3785350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Выстрел лазером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768832-7E98-420C-806B-73E4D5AD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30" y="1167017"/>
            <a:ext cx="3499791" cy="2640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888854-FCD4-40C8-8965-E9E73D9613E2}"/>
              </a:ext>
            </a:extLst>
          </p:cNvPr>
          <p:cNvSpPr txBox="1"/>
          <p:nvPr/>
        </p:nvSpPr>
        <p:spPr>
          <a:xfrm>
            <a:off x="4504846" y="3785350"/>
            <a:ext cx="4289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Отображение количества зарядов и активного щита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B50690-7105-4FAD-A82D-1DA4033E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098" y="1592189"/>
            <a:ext cx="2225200" cy="2053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7B8A88-558A-4601-993F-D1EFE8E83B43}"/>
              </a:ext>
            </a:extLst>
          </p:cNvPr>
          <p:cNvSpPr txBox="1"/>
          <p:nvPr/>
        </p:nvSpPr>
        <p:spPr>
          <a:xfrm>
            <a:off x="9337478" y="3807331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Тройной выстрел</a:t>
            </a:r>
          </a:p>
        </p:txBody>
      </p:sp>
    </p:spTree>
    <p:extLst>
      <p:ext uri="{BB962C8B-B14F-4D97-AF65-F5344CB8AC3E}">
        <p14:creationId xmlns:p14="http://schemas.microsoft.com/office/powerpoint/2010/main" val="347688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613F6-D7A5-4563-9ACD-90FDB19C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7911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Проблемы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80445-306E-4906-A79F-45B26F6AD6E3}"/>
              </a:ext>
            </a:extLst>
          </p:cNvPr>
          <p:cNvSpPr txBox="1"/>
          <p:nvPr/>
        </p:nvSpPr>
        <p:spPr>
          <a:xfrm>
            <a:off x="217241" y="1190847"/>
            <a:ext cx="759768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В ходе работы столкнулись со следующими проблемами: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Долгое время не удавалось правильно регистрировать столкновения  </a:t>
            </a:r>
            <a:endParaRPr lang="en-US" sz="2000" dirty="0"/>
          </a:p>
          <a:p>
            <a:r>
              <a:rPr lang="ru-RU" sz="2000" dirty="0"/>
              <a:t>→ </a:t>
            </a:r>
            <a:r>
              <a:rPr lang="en-US" sz="2000" dirty="0" err="1"/>
              <a:t>pygame.rect.collidepoint</a:t>
            </a:r>
            <a:r>
              <a:rPr lang="en-US" sz="2000" dirty="0"/>
              <a:t>/</a:t>
            </a:r>
            <a:r>
              <a:rPr lang="en-US" sz="2000" dirty="0" err="1"/>
              <a:t>colliderect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Случайно запушили один из </a:t>
            </a:r>
            <a:r>
              <a:rPr lang="en-US" sz="2000" dirty="0"/>
              <a:t>.idea </a:t>
            </a:r>
            <a:r>
              <a:rPr lang="ru-RU" sz="2000" dirty="0"/>
              <a:t>файлов, который никому не давал </a:t>
            </a:r>
            <a:endParaRPr lang="en-US" sz="2000" dirty="0"/>
          </a:p>
          <a:p>
            <a:r>
              <a:rPr lang="ru-RU" sz="2000" dirty="0"/>
              <a:t>пушить или </a:t>
            </a:r>
            <a:r>
              <a:rPr lang="ru-RU" sz="2000" dirty="0" err="1"/>
              <a:t>пуллить</a:t>
            </a:r>
            <a:r>
              <a:rPr lang="ru-RU" sz="2000" dirty="0"/>
              <a:t> → после его удаления проект в принципе перестал работать,</a:t>
            </a:r>
          </a:p>
          <a:p>
            <a:r>
              <a:rPr lang="ru-RU" sz="2000" dirty="0"/>
              <a:t>поэтому пришлось создать новый репозиторий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Нехватка времени из-за предстоящей сессии(((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A627D0-A026-46C9-9D1A-AD487305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269" y="840421"/>
            <a:ext cx="2039243" cy="1404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11A69-F57A-4BB5-9C8F-FBE24A86ECB0}"/>
              </a:ext>
            </a:extLst>
          </p:cNvPr>
          <p:cNvSpPr txBox="1"/>
          <p:nvPr/>
        </p:nvSpPr>
        <p:spPr>
          <a:xfrm>
            <a:off x="8786923" y="2189857"/>
            <a:ext cx="793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ru-RU" sz="4000" dirty="0">
              <a:solidFill>
                <a:srgbClr val="FF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3A9666-0328-4920-8967-B8CFA410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548" y="3179465"/>
            <a:ext cx="2403760" cy="956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D7C8FE-38DB-4447-B22C-5DABB02DF0F8}"/>
              </a:ext>
            </a:extLst>
          </p:cNvPr>
          <p:cNvSpPr txBox="1"/>
          <p:nvPr/>
        </p:nvSpPr>
        <p:spPr>
          <a:xfrm>
            <a:off x="8352110" y="4136064"/>
            <a:ext cx="1662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0000"/>
                </a:solidFill>
                <a:sym typeface="Wingdings" panose="05000000000000000000" pitchFamily="2" charset="2"/>
              </a:rPr>
              <a:t>  </a:t>
            </a:r>
            <a:endParaRPr lang="ru-RU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2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D8743-B945-4640-A85B-60D4E573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217967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Итоги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458C5-B3E6-41C7-9566-A1FB355C503B}"/>
              </a:ext>
            </a:extLst>
          </p:cNvPr>
          <p:cNvSpPr txBox="1"/>
          <p:nvPr/>
        </p:nvSpPr>
        <p:spPr>
          <a:xfrm>
            <a:off x="398721" y="1270591"/>
            <a:ext cx="50369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целом, удалось достичь поставленных целей: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Танки и пульки двигаются с учетом стенок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Реализовано 3 вида бонусов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Примерно четверть стен можно пробить,</a:t>
            </a:r>
          </a:p>
          <a:p>
            <a:r>
              <a:rPr lang="ru-RU" dirty="0"/>
              <a:t>есть «анимация» их пролома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922D3-7CFF-43D0-8400-3A5D53B4A47E}"/>
              </a:ext>
            </a:extLst>
          </p:cNvPr>
          <p:cNvSpPr txBox="1"/>
          <p:nvPr/>
        </p:nvSpPr>
        <p:spPr>
          <a:xfrm>
            <a:off x="398721" y="2806995"/>
            <a:ext cx="51635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Что еще можно доработать: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Улучшить оформление (картинки для пулек и </a:t>
            </a:r>
          </a:p>
          <a:p>
            <a:r>
              <a:rPr lang="ru-RU" dirty="0"/>
              <a:t>лазеров, разные танки для разных игроков)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бонусов!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Доделать меню настроек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«Тороидальная» карта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552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F6F0E-9343-459E-8B51-466F2AAF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61" y="331450"/>
            <a:ext cx="10396882" cy="1151965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553FEEC-4A79-43B2-81D3-FF015AE915F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22138" y="1235228"/>
            <a:ext cx="5837127" cy="430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39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90</TotalTime>
  <Words>297</Words>
  <Application>Microsoft Office PowerPoint</Application>
  <PresentationFormat>Широкоэкранный</PresentationFormat>
  <Paragraphs>54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Impact</vt:lpstr>
      <vt:lpstr>Главное мероприятие</vt:lpstr>
      <vt:lpstr>Проект Tanks306</vt:lpstr>
      <vt:lpstr>Презентация PowerPoint</vt:lpstr>
      <vt:lpstr>Что получилось</vt:lpstr>
      <vt:lpstr>Структура Проекта</vt:lpstr>
      <vt:lpstr>Диаграмма классов</vt:lpstr>
      <vt:lpstr>Бонусы</vt:lpstr>
      <vt:lpstr>Проблемы</vt:lpstr>
      <vt:lpstr>Итоги работы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</dc:creator>
  <cp:lastModifiedBy>Владимир</cp:lastModifiedBy>
  <cp:revision>12</cp:revision>
  <dcterms:created xsi:type="dcterms:W3CDTF">2023-12-20T19:38:01Z</dcterms:created>
  <dcterms:modified xsi:type="dcterms:W3CDTF">2023-12-21T08:07:06Z</dcterms:modified>
</cp:coreProperties>
</file>